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90" d="100"/>
          <a:sy n="90" d="100"/>
        </p:scale>
        <p:origin x="-2539" y="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580136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дождь. Ветер юго-западный 9-14, утром и днем порывы 15-20 м/с. Температура воздуха ночью 9-11,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дождь.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4-6 жылы.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085447"/>
              </p:ext>
            </p:extLst>
          </p:nvPr>
        </p:nvGraphicFramePr>
        <p:xfrm>
          <a:off x="5134650" y="3789042"/>
          <a:ext cx="4528802" cy="2455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30995</TotalTime>
  <Words>667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5142</cp:revision>
  <cp:lastPrinted>2021-11-30T05:55:24Z</cp:lastPrinted>
  <dcterms:created xsi:type="dcterms:W3CDTF">2018-03-27T06:03:00Z</dcterms:created>
  <dcterms:modified xsi:type="dcterms:W3CDTF">2024-04-28T05:54:19Z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