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66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76872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645024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85102713"/>
              </p:ext>
            </p:extLst>
          </p:nvPr>
        </p:nvGraphicFramePr>
        <p:xfrm>
          <a:off x="5025008" y="4077072"/>
          <a:ext cx="4693124" cy="2389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046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15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738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534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62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47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58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90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дождь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ночью 15-20, порывы 23 м/с, днем 9-14, порывы 15-20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19-14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356992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smtClean="0">
                <a:latin typeface="Times New Roman" pitchFamily="18" charset="0"/>
                <a:cs typeface="Times New Roman" pitchFamily="18" charset="0"/>
              </a:rPr>
              <a:t>Ю. </a:t>
            </a:r>
            <a:r>
              <a:rPr lang="ru-RU" altLang="ru-RU" sz="1200" b="1" i="1" smtClean="0">
                <a:latin typeface="Times New Roman" pitchFamily="18" charset="0"/>
                <a:cs typeface="Times New Roman" pitchFamily="18" charset="0"/>
              </a:rPr>
              <a:t>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16206</TotalTime>
  <Words>598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4777</cp:revision>
  <cp:lastPrinted>2021-07-01T03:56:27Z</cp:lastPrinted>
  <dcterms:created xsi:type="dcterms:W3CDTF">2018-03-27T06:03:00Z</dcterms:created>
  <dcterms:modified xsi:type="dcterms:W3CDTF">2024-04-28T08:02:12Z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