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334774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29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дождь. Ветер 9-14, ночью порывы 15-20 м/с. Температура воздуха ночью 10-12, днем 14-16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по 08 ч. 30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7-12 м/с. Температура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24447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19207</TotalTime>
  <Words>610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3151</cp:revision>
  <cp:lastPrinted>2021-07-01T03:56:27Z</cp:lastPrinted>
  <dcterms:created xsi:type="dcterms:W3CDTF">2018-03-27T06:03:00Z</dcterms:created>
  <dcterms:modified xsi:type="dcterms:W3CDTF">2024-04-28T07:57:51Z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