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484947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989000"/>
              </p:ext>
            </p:extLst>
          </p:nvPr>
        </p:nvGraphicFramePr>
        <p:xfrm>
          <a:off x="4989512" y="4393086"/>
          <a:ext cx="4747702" cy="2007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днем дождь, гроза, град. Ветер южный с переходом на северный 9-14, днем порывы 18 м/с. Температура воздуха ночью 12-14, днем 24-26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Облачно,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25024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4497</cp:revision>
  <cp:lastPrinted>2021-07-01T03:56:27Z</cp:lastPrinted>
  <dcterms:created xsi:type="dcterms:W3CDTF">2018-03-27T06:03:00Z</dcterms:created>
  <dcterms:modified xsi:type="dcterms:W3CDTF">2024-04-28T07:11:53Z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