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3769654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апреля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1521030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апреля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днем порывы 15-20 м/с. Температура воздуха ночью 5-7, днем 22-24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апреля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13550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3090</cp:revision>
  <cp:lastPrinted>2021-07-01T03:56:27Z</cp:lastPrinted>
  <dcterms:created xsi:type="dcterms:W3CDTF">2018-03-27T06:03:00Z</dcterms:created>
  <dcterms:modified xsi:type="dcterms:W3CDTF">2024-04-28T08:13:22Z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