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74050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12556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8475" y="202669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4042" y="31140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22933</TotalTime>
  <Words>676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3723</cp:revision>
  <cp:lastPrinted>2021-10-18T15:52:53Z</cp:lastPrinted>
  <dcterms:created xsi:type="dcterms:W3CDTF">2018-03-27T06:03:00Z</dcterms:created>
  <dcterms:modified xsi:type="dcterms:W3CDTF">2024-04-28T07:49:04Z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