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7" d="100"/>
          <a:sy n="77" d="100"/>
        </p:scale>
        <p:origin x="-1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41231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соққан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77800" algn="just"/>
            <a:endParaRPr lang="ru-RU" alt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күңдіз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98450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19502</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3659</cp:revision>
  <cp:lastPrinted>2021-07-01T07:38:07Z</cp:lastPrinted>
  <dcterms:created xsi:type="dcterms:W3CDTF">2018-03-27T06:03:00Z</dcterms:created>
  <dcterms:modified xsi:type="dcterms:W3CDTF">2024-04-27T08:31:01Z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