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0" d="100"/>
          <a:sy n="100" d="100"/>
        </p:scale>
        <p:origin x="-666" y="-8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1344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күндіз жаңбыр, найзағай. Оңтүстік-батыстан жел соғады, күші 15-20, күндіз </a:t>
            </a:r>
            <a:r>
              <a:rPr lang="kk-KZ" sz="1200" smtClean="0">
                <a:latin typeface="Times New Roman" pitchFamily="18" charset="0"/>
                <a:cs typeface="Times New Roman" pitchFamily="18" charset="0"/>
              </a:rPr>
              <a:t>екпіні </a:t>
            </a:r>
            <a:r>
              <a:rPr lang="kk-KZ" sz="1200" smtClean="0">
                <a:latin typeface="Times New Roman" pitchFamily="18" charset="0"/>
                <a:cs typeface="Times New Roman" pitchFamily="18" charset="0"/>
              </a:rPr>
              <a:t>23-28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14930</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4565</cp:revision>
  <cp:lastPrinted>2021-07-01T03:56:27Z</cp:lastPrinted>
  <dcterms:created xsi:type="dcterms:W3CDTF">2018-03-27T06:03:00Z</dcterms:created>
  <dcterms:modified xsi:type="dcterms:W3CDTF">2024-04-27T07:20:52Z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