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9" d="100"/>
          <a:sy n="79" d="100"/>
        </p:scale>
        <p:origin x="-8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779510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39139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indent="177800" algn="just"/>
            <a:r>
              <a:rPr lang="ru-RU" sz="1200" dirty="0" smtClean="0">
                <a:solidFill>
                  <a:srgbClr val="FF0000"/>
                </a:solidFill>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соққан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indent="177800" algn="just"/>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күңдіз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соққан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2869129"/>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18264</TotalTime>
  <Words>577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3579</cp:revision>
  <cp:lastPrinted>2021-07-01T03:56:27Z</cp:lastPrinted>
  <dcterms:created xsi:type="dcterms:W3CDTF">2018-03-27T06:03:00Z</dcterms:created>
  <dcterms:modified xsi:type="dcterms:W3CDTF">2024-04-27T08:34:19Z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