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varScale="1">
        <p:scale>
          <a:sx n="78" d="100"/>
          <a:sy n="78" d="100"/>
        </p:scale>
        <p:origin x="-1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60396" y="167042"/>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33472747"/>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11</a:t>
                      </a:r>
                      <a:r>
                        <a:rPr lang="kk-KZ" altLang="x-none" sz="1600" b="1" i="1" dirty="0" smtClean="0">
                          <a:solidFill>
                            <a:srgbClr val="002060"/>
                          </a:solidFill>
                          <a:latin typeface="Times New Roman" panose="02020603050405020304" pitchFamily="18" charset="0"/>
                          <a:cs typeface="Times New Roman" panose="02020603050405020304" pitchFamily="18" charset="0"/>
                        </a:rPr>
                        <a:t>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anose="02020603050405020304" pitchFamily="18" charset="0"/>
                <a:cs typeface="Times New Roman" panose="02020603050405020304" pitchFamily="18" charset="0"/>
              </a:rPr>
              <a:t>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7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77800" algn="just"/>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соққан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солтүстік-батысқа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ауысады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4-6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16-18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algn="just"/>
            <a:endParaRPr lang="ru-RU" altLang="ru-RU" sz="1200" b="1" dirty="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29 </a:t>
            </a:r>
            <a:r>
              <a:rPr lang="kk-KZ" altLang="ru-RU" sz="1200" b="1" dirty="0">
                <a:latin typeface="Times New Roman" panose="02020603050405020304" pitchFamily="18" charset="0"/>
                <a:cs typeface="Times New Roman" panose="02020603050405020304" pitchFamily="18" charset="0"/>
              </a:rPr>
              <a:t>сәуірге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a:t>
            </a:r>
            <a:r>
              <a:rPr lang="kk-KZ"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29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соққан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оңтүстік-батысқа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ауысады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7-9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smtClean="0">
                <a:latin typeface="Times New Roman" panose="02020603050405020304" pitchFamily="18" charset="0"/>
                <a:cs typeface="Times New Roman" panose="02020603050405020304" pitchFamily="18" charset="0"/>
              </a:rPr>
              <a:t>7</a:t>
            </a:r>
            <a:r>
              <a:rPr lang="en-US" altLang="ru-RU" sz="1200" b="1" smtClean="0">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336661"/>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86523454"/>
              </p:ext>
            </p:extLst>
          </p:nvPr>
        </p:nvGraphicFramePr>
        <p:xfrm>
          <a:off x="4931344" y="4365104"/>
          <a:ext cx="4781606" cy="120220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14401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7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66103">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66103">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Рахметова Ж.А./Кириллова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18847</TotalTime>
  <Words>556</Words>
  <Application>Microsoft Office PowerPoint</Application>
  <PresentationFormat>Лист A4 (210x297 мм)</PresentationFormat>
  <Paragraphs>86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3578</cp:revision>
  <cp:lastPrinted>2021-07-01T07:38:07Z</cp:lastPrinted>
  <dcterms:created xsi:type="dcterms:W3CDTF">2018-03-27T06:03:00Z</dcterms:created>
  <dcterms:modified xsi:type="dcterms:W3CDTF">2024-04-27T08:01:47Z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