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166295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446788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күннің екінші жартысында өткінші жаңбыр, найзағай, дауыл болады.  Солтүстік-шығыстан жел соғады, күші 8-13, екпіні 15-20 м/с. Ауа температурасы түнде 6-8, күндіз 19-21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13684</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3214</cp:revision>
  <cp:lastPrinted>2021-07-01T03:56:27Z</cp:lastPrinted>
  <dcterms:created xsi:type="dcterms:W3CDTF">2018-03-27T06:03:00Z</dcterms:created>
  <dcterms:modified xsi:type="dcterms:W3CDTF">2024-04-27T05:39:33Z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