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645024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85102713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1344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дождь, 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15-20, 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356992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16200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4773</cp:revision>
  <cp:lastPrinted>2021-07-01T03:56:27Z</cp:lastPrinted>
  <dcterms:created xsi:type="dcterms:W3CDTF">2018-03-27T06:03:00Z</dcterms:created>
  <dcterms:modified xsi:type="dcterms:W3CDTF">2024-04-27T07:20:40Z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