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9322C7-05F0-4C43-A5A0-74DA19E5B1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344457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C26A-AA4C-4BCC-BE3E-8C2BE985BE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9AFC-EE5C-4C20-8946-23D6535FD6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ED18A-DD1F-443A-960B-153FA9398C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313E9-743C-4A51-AD6C-8C7B4EF796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1F16-AF2B-42D2-813A-ABAA9AE42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271D5-030A-4D2B-AFDA-490E5C37F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07C3-AB07-4BE7-90B7-63257C73C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90B5B-1F87-40D3-87E6-0C6D3E211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F623-C6A9-4FD4-9BB1-1639586218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91BB2-DAFA-4BC2-97BA-0BD8E1B0E4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C4AC-9BCA-49F0-9FCD-1AF1C7EE5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B16FBD4-2350-4072-B312-0305EACD5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ночью утром дождь,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4-6,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</a:t>
            </a:r>
            <a:r>
              <a:rPr lang="ru-RU" dirty="0" smtClean="0">
                <a:solidFill>
                  <a:schemeClr val="tx1"/>
                </a:solidFill>
              </a:rPr>
              <a:t>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28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рассеивание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508927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19311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4527</cp:revision>
  <cp:lastPrinted>2021-07-01T09:11:30Z</cp:lastPrinted>
  <dcterms:created xsi:type="dcterms:W3CDTF">2018-03-27T06:03:00Z</dcterms:created>
  <dcterms:modified xsi:type="dcterms:W3CDTF">2024-04-27T05:40:21Z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