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8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841420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118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апреля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28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по 20 ч. 28 апреля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9-14, утром и днем порывы 15-20 м/с. Температура воздуха ночью 8-10, днем 21-23 тепла.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апреля по 08 ч. 29 апреля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15-20 м/с. Температура 12-14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6028651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0.544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0.349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0.596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19199</TotalTime>
  <Words>611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3150</cp:revision>
  <cp:lastPrinted>2021-07-01T03:56:27Z</cp:lastPrinted>
  <dcterms:created xsi:type="dcterms:W3CDTF">2018-03-27T06:03:00Z</dcterms:created>
  <dcterms:modified xsi:type="dcterms:W3CDTF">2024-04-27T08:00:20Z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