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43443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2-4, днем 17-19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дождь.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9-11 жылы.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137701"/>
              </p:ext>
            </p:extLst>
          </p:nvPr>
        </p:nvGraphicFramePr>
        <p:xfrm>
          <a:off x="5134650" y="3789042"/>
          <a:ext cx="4528802" cy="2455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ночью 29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30988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5139</cp:revision>
  <cp:lastPrinted>2021-11-30T05:55:24Z</cp:lastPrinted>
  <dcterms:created xsi:type="dcterms:W3CDTF">2018-03-27T06:03:00Z</dcterms:created>
  <dcterms:modified xsi:type="dcterms:W3CDTF">2024-04-27T05:51:30Z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