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9" d="100"/>
          <a:sy n="79" d="100"/>
        </p:scale>
        <p:origin x="-8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306683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201602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18816</TotalTime>
  <Words>599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3531</cp:revision>
  <cp:lastPrinted>2021-07-01T03:56:27Z</cp:lastPrinted>
  <dcterms:created xsi:type="dcterms:W3CDTF">2018-03-27T06:03:00Z</dcterms:created>
  <dcterms:modified xsi:type="dcterms:W3CDTF">2024-04-27T08:01:45Z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