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78248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северо-западный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0-2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днем гроза, град. Ветер  юго-западный с переходом на северо-восточный  9-14,  порывы 15-20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270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18278</TotalTime>
  <Words>612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3528</cp:revision>
  <cp:lastPrinted>2021-07-01T03:56:27Z</cp:lastPrinted>
  <dcterms:created xsi:type="dcterms:W3CDTF">2018-03-27T06:03:00Z</dcterms:created>
  <dcterms:modified xsi:type="dcterms:W3CDTF">2024-04-27T08:34:09Z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