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02427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885321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1188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27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27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a:solidFill>
                  <a:prstClr val="black"/>
                </a:solidFill>
                <a:latin typeface="Times New Roman" panose="02020603050405020304" pitchFamily="18" charset="0"/>
                <a:cs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оңтүстік-шығыстан соғады, күші 9-14 м/с. Ауа температурасы түнде 10-12, күндіз 25-27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28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27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оңтүстік-шығыстан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28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25272</TotalTime>
  <Words>602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4897</cp:revision>
  <cp:lastPrinted>2021-07-01T03:56:27Z</cp:lastPrinted>
  <dcterms:created xsi:type="dcterms:W3CDTF">2018-03-27T06:03:00Z</dcterms:created>
  <dcterms:modified xsi:type="dcterms:W3CDTF">2024-04-26T07:22:20Z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