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51167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11</a:t>
                      </a:r>
                      <a:r>
                        <a:rPr lang="" altLang="x-none" sz="1600" b="1" i="1" dirty="0">
                          <a:solidFill>
                            <a:srgbClr val="002060"/>
                          </a:solidFill>
                          <a:latin typeface="Times New Roman" panose="02020603050405020304" pitchFamily="18" charset="0"/>
                          <a:cs typeface="Times New Roman" panose="02020603050405020304" pitchFamily="18" charset="0"/>
                        </a:rPr>
                        <a:t>7</a:t>
                      </a:r>
                      <a:r>
                        <a:rPr lang="kk-KZ" altLang="x-none" sz="1600" b="1" i="1" dirty="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26</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itchFamily="18" charset="0"/>
                <a:cs typeface="Times New Roman" pitchFamily="18" charset="0"/>
              </a:rPr>
              <a:t>26</a:t>
            </a:r>
            <a:r>
              <a:rPr lang="kk-KZ" altLang="ru-RU" sz="1200" b="1" dirty="0">
                <a:latin typeface="Times New Roman" pitchFamily="18" charset="0"/>
                <a:cs typeface="Times New Roman" pitchFamily="18" charset="0"/>
              </a:rPr>
              <a:t> сәуір сағ. </a:t>
            </a:r>
            <a:r>
              <a:rPr lang="ru-RU" altLang="ru-RU" sz="1200" b="1" dirty="0">
                <a:latin typeface="Times New Roman" panose="02020603050405020304" pitchFamily="18" charset="0"/>
                <a:cs typeface="Times New Roman" panose="02020603050405020304" pitchFamily="18" charset="0"/>
              </a:rPr>
              <a:t>20-дан 2</a:t>
            </a:r>
            <a:r>
              <a:rPr lang=""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a:solidFill>
                  <a:prstClr val="black"/>
                </a:solidFill>
                <a:latin typeface="Times New Roman" pitchFamily="18" charset="0"/>
                <a:cs typeface="Times New Roman" pitchFamily="18" charset="0"/>
              </a:rPr>
              <a:t>Жел сол</a:t>
            </a:r>
            <a:r>
              <a:rPr lang="kk-KZ" sz="1200" dirty="0">
                <a:solidFill>
                  <a:prstClr val="black"/>
                </a:solidFill>
                <a:latin typeface="Times New Roman" pitchFamily="18" charset="0"/>
                <a:cs typeface="Times New Roman" pitchFamily="18" charset="0"/>
              </a:rPr>
              <a:t>түстік-шығыстан соғады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5-10</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 sz="1200" dirty="0">
                <a:solidFill>
                  <a:prstClr val="black"/>
                </a:solidFill>
                <a:latin typeface="Times New Roman" pitchFamily="18" charset="0"/>
                <a:cs typeface="Times New Roman" pitchFamily="18" charset="0"/>
              </a:rPr>
              <a:t>3-5</a:t>
            </a:r>
            <a:r>
              <a:rPr lang="kk-KZ" sz="1200" dirty="0">
                <a:solidFill>
                  <a:prstClr val="black"/>
                </a:solidFill>
                <a:latin typeface="Times New Roman" pitchFamily="18" charset="0"/>
                <a:cs typeface="Times New Roman" pitchFamily="18" charset="0"/>
              </a:rPr>
              <a:t>° аяз,</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a:solidFill>
                  <a:prstClr val="black"/>
                </a:solidFill>
                <a:latin typeface="Times New Roman" pitchFamily="18" charset="0"/>
                <a:cs typeface="Times New Roman" pitchFamily="18" charset="0"/>
              </a:rPr>
              <a:t>13-15</a:t>
            </a:r>
            <a:r>
              <a:rPr lang="kk-KZ" sz="1200" dirty="0">
                <a:solidFill>
                  <a:prstClr val="black"/>
                </a:solidFill>
                <a:latin typeface="Times New Roman" pitchFamily="18" charset="0"/>
                <a:cs typeface="Times New Roman" pitchFamily="18" charset="0"/>
              </a:rPr>
              <a:t>° жылы болады.</a:t>
            </a:r>
          </a:p>
          <a:p>
            <a:pPr algn="ctr">
              <a:spcBef>
                <a:spcPts val="0"/>
              </a:spcBef>
              <a:defRPr/>
            </a:pPr>
            <a:endParaRPr lang=""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8</a:t>
            </a:r>
            <a:r>
              <a:rPr lang="kk-KZ" altLang="ru-RU" sz="1200" b="1" dirty="0">
                <a:latin typeface="Times New Roman" pitchFamily="18" charset="0"/>
                <a:cs typeface="Times New Roman" pitchFamily="18" charset="0"/>
              </a:rPr>
              <a:t> 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2</a:t>
            </a:r>
            <a:r>
              <a:rPr lang=""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2</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түстік-шығыстан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3-8</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 sz="1200" dirty="0">
                <a:solidFill>
                  <a:prstClr val="black"/>
                </a:solidFill>
                <a:latin typeface="Times New Roman" pitchFamily="18" charset="0"/>
                <a:cs typeface="Times New Roman" pitchFamily="18" charset="0"/>
              </a:rPr>
              <a:t>0-2</a:t>
            </a:r>
            <a:r>
              <a:rPr lang="kk-KZ" sz="1200" dirty="0">
                <a:solidFill>
                  <a:prstClr val="black"/>
                </a:solidFill>
                <a:latin typeface="Times New Roman" pitchFamily="18" charset="0"/>
                <a:cs typeface="Times New Roman" pitchFamily="18" charset="0"/>
              </a:rPr>
              <a:t>°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360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5631007"/>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r>
              <a:rPr lang=""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18726</TotalTime>
  <Words>603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3438</cp:revision>
  <cp:lastPrinted>2021-07-01T03:56:27Z</cp:lastPrinted>
  <dcterms:created xsi:type="dcterms:W3CDTF">2018-03-27T06:03:00Z</dcterms:created>
  <dcterms:modified xsi:type="dcterms:W3CDTF">2024-04-26T08:54:32Z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