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142912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8267566"/>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06389"/>
            <a:ext cx="4780122" cy="1492716"/>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KZ" altLang="ru-RU" sz="1100" b="1"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Солтүстік-шығыстан жел соғады, күші 5-10 м/с. Ауа температурасы түнде 0-2 аяз,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7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28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27 сәуірде, түнде 28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29065</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4966</cp:revision>
  <cp:lastPrinted>2023-01-16T10:13:34Z</cp:lastPrinted>
  <dcterms:created xsi:type="dcterms:W3CDTF">2018-03-27T06:03:00Z</dcterms:created>
  <dcterms:modified xsi:type="dcterms:W3CDTF">2024-04-26T07:21:29Z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