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5726145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№11</a:t>
                      </a:r>
                      <a:r>
                        <a:rPr lang="" altLang="x-none" sz="1600" b="1" i="1" dirty="0">
                          <a:solidFill>
                            <a:srgbClr val="002060"/>
                          </a:solidFill>
                          <a:latin typeface="Times New Roman" panose="02020603050405020304" pitchFamily="18" charset="0"/>
                          <a:cs typeface="Times New Roman" panose="02020603050405020304" pitchFamily="18" charset="0"/>
                        </a:rPr>
                        <a:t>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a:solidFill>
                            <a:srgbClr val="002060"/>
                          </a:solidFill>
                          <a:latin typeface="Times New Roman" panose="02020603050405020304" pitchFamily="18" charset="0"/>
                          <a:cs typeface="Times New Roman" panose="02020603050405020304" pitchFamily="18" charset="0"/>
                        </a:rPr>
                        <a:t>26</a:t>
                      </a:r>
                      <a:r>
                        <a:rPr lang="kk-KZ" altLang="zh-CN" sz="1200" b="1" i="1" baseline="0" dirty="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26</a:t>
            </a:r>
            <a:r>
              <a:rPr lang="kk-KZ" altLang="ru-RU" sz="1200" b="1" dirty="0">
                <a:latin typeface="Times New Roman" panose="02020603050405020304" pitchFamily="18" charset="0"/>
                <a:cs typeface="Times New Roman" panose="02020603050405020304" pitchFamily="18" charset="0"/>
              </a:rPr>
              <a:t> сәуір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7</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a:latin typeface="Times New Roman" pitchFamily="18" charset="0"/>
                <a:cs typeface="Times New Roman" pitchFamily="18" charset="0"/>
              </a:rPr>
              <a:t>26</a:t>
            </a:r>
            <a:r>
              <a:rPr lang="kk-KZ" altLang="ru-RU" sz="1200" b="1" dirty="0">
                <a:latin typeface="Times New Roman" pitchFamily="18" charset="0"/>
                <a:cs typeface="Times New Roman" pitchFamily="18" charset="0"/>
              </a:rPr>
              <a:t> сәуір сағ. </a:t>
            </a:r>
            <a:r>
              <a:rPr lang="ru-RU" altLang="ru-RU" sz="1200" b="1" dirty="0">
                <a:latin typeface="Times New Roman" panose="02020603050405020304" pitchFamily="18" charset="0"/>
                <a:cs typeface="Times New Roman" panose="02020603050405020304" pitchFamily="18" charset="0"/>
              </a:rPr>
              <a:t>20-дан 2</a:t>
            </a:r>
            <a:r>
              <a:rPr lang="" altLang="ru-RU" sz="1200" b="1" dirty="0">
                <a:latin typeface="Times New Roman" panose="02020603050405020304" pitchFamily="18" charset="0"/>
                <a:cs typeface="Times New Roman" panose="02020603050405020304" pitchFamily="18" charset="0"/>
              </a:rPr>
              <a:t>7</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latin typeface="Times New Roman" panose="02020603050405020304" pitchFamily="18" charset="0"/>
                <a:ea typeface="Calibri" panose="020F0502020204030204" pitchFamily="34" charset="0"/>
              </a:rPr>
              <a:t>  </a:t>
            </a:r>
            <a:r>
              <a:rPr lang="kk-KZ" sz="1200" dirty="0">
                <a:solidFill>
                  <a:prstClr val="black"/>
                </a:solidFill>
                <a:latin typeface="Times New Roman" pitchFamily="18" charset="0"/>
                <a:cs typeface="Times New Roman" pitchFamily="18" charset="0"/>
              </a:rPr>
              <a:t>Аздаған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a:t>
            </a:r>
            <a:r>
              <a:rPr lang="" sz="1200" dirty="0">
                <a:solidFill>
                  <a:prstClr val="black"/>
                </a:solidFill>
                <a:latin typeface="Times New Roman" pitchFamily="18" charset="0"/>
                <a:cs typeface="Times New Roman" pitchFamily="18" charset="0"/>
              </a:rPr>
              <a:t>Жел сол</a:t>
            </a:r>
            <a:r>
              <a:rPr lang="kk-KZ" sz="1200" dirty="0">
                <a:solidFill>
                  <a:prstClr val="black"/>
                </a:solidFill>
                <a:latin typeface="Times New Roman" pitchFamily="18" charset="0"/>
                <a:cs typeface="Times New Roman" pitchFamily="18" charset="0"/>
              </a:rPr>
              <a:t>түстік-шығыстан соғады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 sz="1200" dirty="0">
                <a:solidFill>
                  <a:prstClr val="black"/>
                </a:solidFill>
                <a:latin typeface="Times New Roman" pitchFamily="18" charset="0"/>
                <a:cs typeface="Times New Roman" pitchFamily="18" charset="0"/>
              </a:rPr>
              <a:t>7-12</a:t>
            </a:r>
            <a:r>
              <a:rPr lang="kk-KZ" sz="1200" dirty="0">
                <a:solidFill>
                  <a:prstClr val="black"/>
                </a:solidFill>
                <a:latin typeface="Times New Roman" pitchFamily="18" charset="0"/>
                <a:cs typeface="Times New Roman" pitchFamily="18" charset="0"/>
              </a:rPr>
              <a:t> м/с. Ауа температурасы түнде </a:t>
            </a:r>
            <a:r>
              <a:rPr lang="" sz="1200" dirty="0">
                <a:solidFill>
                  <a:prstClr val="black"/>
                </a:solidFill>
                <a:latin typeface="Times New Roman" pitchFamily="18" charset="0"/>
                <a:cs typeface="Times New Roman" pitchFamily="18" charset="0"/>
              </a:rPr>
              <a:t>1-3</a:t>
            </a:r>
            <a:r>
              <a:rPr lang="kk-KZ" sz="1200" dirty="0">
                <a:solidFill>
                  <a:prstClr val="black"/>
                </a:solidFill>
                <a:latin typeface="Times New Roman" pitchFamily="18" charset="0"/>
                <a:cs typeface="Times New Roman" pitchFamily="18" charset="0"/>
              </a:rPr>
              <a:t>° аяз,</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 sz="1200" dirty="0">
                <a:solidFill>
                  <a:prstClr val="black"/>
                </a:solidFill>
                <a:latin typeface="Times New Roman" pitchFamily="18" charset="0"/>
                <a:cs typeface="Times New Roman" pitchFamily="18" charset="0"/>
              </a:rPr>
              <a:t>15-17</a:t>
            </a:r>
            <a:r>
              <a:rPr lang="kk-KZ" sz="1200" dirty="0">
                <a:solidFill>
                  <a:prstClr val="black"/>
                </a:solidFill>
                <a:latin typeface="Times New Roman" pitchFamily="18" charset="0"/>
                <a:cs typeface="Times New Roman" pitchFamily="18" charset="0"/>
              </a:rPr>
              <a:t>° 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8</a:t>
            </a:r>
            <a:r>
              <a:rPr lang="kk-KZ" altLang="ru-RU" sz="1200" b="1" dirty="0">
                <a:latin typeface="Times New Roman" pitchFamily="18" charset="0"/>
                <a:cs typeface="Times New Roman" pitchFamily="18" charset="0"/>
              </a:rPr>
              <a:t> 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a:latin typeface="Times New Roman" pitchFamily="18" charset="0"/>
                <a:cs typeface="Times New Roman" pitchFamily="18" charset="0"/>
              </a:rPr>
              <a:t>2</a:t>
            </a:r>
            <a:r>
              <a:rPr lang="" altLang="ru-RU" sz="1200" b="1" dirty="0">
                <a:latin typeface="Times New Roman" pitchFamily="18" charset="0"/>
                <a:cs typeface="Times New Roman" pitchFamily="18" charset="0"/>
              </a:rPr>
              <a:t>7</a:t>
            </a:r>
            <a:r>
              <a:rPr lang="kk-KZ" altLang="ru-RU" sz="1200" b="1" dirty="0">
                <a:latin typeface="Times New Roman" pitchFamily="18" charset="0"/>
                <a:cs typeface="Times New Roman"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2</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Аздаған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сол</a:t>
            </a:r>
            <a:r>
              <a:rPr lang="kk-KZ" sz="1200" dirty="0">
                <a:solidFill>
                  <a:prstClr val="black"/>
                </a:solidFill>
                <a:latin typeface="Times New Roman" pitchFamily="18" charset="0"/>
                <a:cs typeface="Times New Roman" pitchFamily="18" charset="0"/>
              </a:rPr>
              <a:t>түстік-шығыстан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 sz="1200" dirty="0">
                <a:solidFill>
                  <a:prstClr val="black"/>
                </a:solidFill>
                <a:latin typeface="Times New Roman" pitchFamily="18" charset="0"/>
                <a:cs typeface="Times New Roman" pitchFamily="18" charset="0"/>
              </a:rPr>
              <a:t>5</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м/с. Ауа температурасы </a:t>
            </a:r>
            <a:r>
              <a:rPr lang="" sz="1200" dirty="0">
                <a:solidFill>
                  <a:prstClr val="black"/>
                </a:solidFill>
                <a:latin typeface="Times New Roman" pitchFamily="18" charset="0"/>
                <a:cs typeface="Times New Roman" pitchFamily="18" charset="0"/>
              </a:rPr>
              <a:t>0-2</a:t>
            </a:r>
            <a:r>
              <a:rPr lang="kk-KZ" sz="1200" dirty="0">
                <a:solidFill>
                  <a:prstClr val="black"/>
                </a:solidFill>
                <a:latin typeface="Times New Roman" pitchFamily="18" charset="0"/>
                <a:cs typeface="Times New Roman" pitchFamily="18" charset="0"/>
              </a:rPr>
              <a:t>°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3287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674976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Эрнст Л.В. </a:t>
            </a:r>
            <a:r>
              <a:rPr lang=""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vozduh2_vk</a:t>
                      </a:r>
                      <a:r>
                        <a:rPr lang="en-US" altLang="x-none" sz="800" b="1" dirty="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18865</TotalTime>
  <Words>615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3500</cp:revision>
  <cp:lastPrinted>2021-07-01T03:56:27Z</cp:lastPrinted>
  <dcterms:created xsi:type="dcterms:W3CDTF">2018-03-27T06:03:00Z</dcterms:created>
  <dcterms:modified xsi:type="dcterms:W3CDTF">2024-04-26T08:55:03Z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