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662951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46788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26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сәуірге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өткінші жаңбыр, найзағай, дауыл болады. Солтүстік-шығыстан жел соғады, күші 8-13, найзағай кезінде 15-20 м/с. Ауа темпера-турасы түнде 9-11, күндіз 20-22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8-13 м/с. Ауа температурасы 6-8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13683</TotalTime>
  <Words>633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3212</cp:revision>
  <cp:lastPrinted>2021-07-01T03:56:27Z</cp:lastPrinted>
  <dcterms:created xsi:type="dcterms:W3CDTF">2018-03-27T06:03:00Z</dcterms:created>
  <dcterms:modified xsi:type="dcterms:W3CDTF">2024-04-26T08:53:04Z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