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5756159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117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47207"/>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27 </a:t>
            </a:r>
            <a:r>
              <a:rPr lang="ru-RU" altLang="ru-RU" sz="1300" b="1" dirty="0" err="1">
                <a:latin typeface="Times New Roman" panose="02020603050405020304" pitchFamily="18" charset="0"/>
                <a:cs typeface="Times New Roman" panose="02020603050405020304" pitchFamily="18" charset="0"/>
              </a:rPr>
              <a:t>сәуірге</a:t>
            </a:r>
            <a:endParaRPr lang="ru-RU" altLang="ru-RU" sz="1300" b="1" dirty="0">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26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27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solidFill>
                  <a:prstClr val="black"/>
                </a:solidFill>
                <a:latin typeface="Times New Roman" pitchFamily="18" charset="0"/>
                <a:cs typeface="Times New Roman" pitchFamily="18" charset="0"/>
              </a:rPr>
              <a:t>жауын-шашынсыз</a:t>
            </a:r>
            <a:r>
              <a:rPr lang="kk-KZ" sz="1300" dirty="0">
                <a:effectLst/>
                <a:latin typeface="Times New Roman" panose="02020603050405020304" pitchFamily="18" charset="0"/>
                <a:ea typeface="Calibri" panose="020F0502020204030204" pitchFamily="34" charset="0"/>
              </a:rPr>
              <a:t>. Жел 3-8 м/с. Ауа температурасы түнде 1-3, күндіз 15-17 </a:t>
            </a:r>
            <a:r>
              <a:rPr lang="kk-KZ" sz="1300" dirty="0">
                <a:solidFill>
                  <a:prstClr val="black"/>
                </a:solidFill>
                <a:latin typeface="Times New Roman" pitchFamily="18" charset="0"/>
                <a:cs typeface="Times New Roman" pitchFamily="18" charset="0"/>
              </a:rPr>
              <a:t>жылы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28 сәуірге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27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28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a:solidFill>
                  <a:prstClr val="black"/>
                </a:solidFill>
                <a:latin typeface="Times New Roman" pitchFamily="18" charset="0"/>
                <a:cs typeface="Times New Roman" pitchFamily="18" charset="0"/>
              </a:rPr>
              <a:t>Жел 3-8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5-7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8032598"/>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0.298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206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0.413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482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a:t>
            </a:r>
            <a:r>
              <a:rPr lang="kk-KZ" sz="1200" b="1" dirty="0">
                <a:solidFill>
                  <a:srgbClr val="000000"/>
                </a:solidFill>
                <a:latin typeface="Times New Roman" panose="02020603050405020304" pitchFamily="18" charset="0"/>
                <a:cs typeface="Times New Roman" panose="02020603050405020304" pitchFamily="18" charset="0"/>
              </a:rPr>
              <a:t> сәуірге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16398</TotalTime>
  <Words>566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3082</cp:revision>
  <cp:lastPrinted>2021-07-01T07:38:07Z</cp:lastPrinted>
  <dcterms:created xsi:type="dcterms:W3CDTF">2018-03-27T06:03:00Z</dcterms:created>
  <dcterms:modified xsi:type="dcterms:W3CDTF">2024-04-26T08:55:44Z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