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56498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28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en-US" alt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291673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18845</TotalTime>
  <Words>608</Words>
  <Application>Microsoft Office PowerPoint</Application>
  <PresentationFormat>Лист A4 (210x297 мм)</PresentationFormat>
  <Paragraphs>86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3575</cp:revision>
  <cp:lastPrinted>2021-07-01T07:38:07Z</cp:lastPrinted>
  <dcterms:created xsi:type="dcterms:W3CDTF">2018-03-27T06:03:00Z</dcterms:created>
  <dcterms:modified xsi:type="dcterms:W3CDTF">2024-04-26T08:56:37Z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