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86627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26</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сәуір сағ. </a:t>
            </a:r>
            <a:r>
              <a:rPr lang="ru-RU" altLang="ru-RU" sz="1200" b="1" dirty="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сол</a:t>
            </a:r>
            <a:r>
              <a:rPr lang="kk-KZ" sz="1200" dirty="0">
                <a:solidFill>
                  <a:prstClr val="black"/>
                </a:solidFill>
                <a:latin typeface="Times New Roman" pitchFamily="18" charset="0"/>
                <a:cs typeface="Times New Roman" pitchFamily="18" charset="0"/>
              </a:rPr>
              <a:t>түстік-шығыстан 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 sz="1200" dirty="0">
                <a:solidFill>
                  <a:prstClr val="black"/>
                </a:solidFill>
                <a:latin typeface="Times New Roman" pitchFamily="18" charset="0"/>
                <a:cs typeface="Times New Roman" pitchFamily="18" charset="0"/>
              </a:rPr>
              <a:t>1-3</a:t>
            </a:r>
            <a:r>
              <a:rPr lang="kk-KZ" sz="1200" dirty="0">
                <a:solidFill>
                  <a:prstClr val="black"/>
                </a:solidFill>
                <a:latin typeface="Times New Roman" pitchFamily="18" charset="0"/>
                <a:cs typeface="Times New Roman" pitchFamily="18" charset="0"/>
              </a:rPr>
              <a:t>° 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15-17</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8</a:t>
            </a:r>
            <a:r>
              <a:rPr lang="kk-KZ" altLang="ru-RU" sz="1200" b="1" dirty="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0-2</a:t>
            </a:r>
            <a:r>
              <a:rPr lang="kk-KZ" sz="1200" dirty="0">
                <a:solidFill>
                  <a:prstClr val="black"/>
                </a:solidFill>
                <a:latin typeface="Times New Roman" pitchFamily="18" charset="0"/>
                <a:cs typeface="Times New Roman" pitchFamily="18" charset="0"/>
              </a:rPr>
              <a:t>°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6759156"/>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21373</TotalTime>
  <Words>657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3642</cp:revision>
  <cp:lastPrinted>2021-07-01T03:56:27Z</cp:lastPrinted>
  <dcterms:created xsi:type="dcterms:W3CDTF">2018-03-27T06:03:00Z</dcterms:created>
  <dcterms:modified xsi:type="dcterms:W3CDTF">2024-04-26T08:54:00Z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