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720476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39139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27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26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dirty="0">
              <a:latin typeface="Times New Roman" panose="02020603050405020304" pitchFamily="18" charset="0"/>
              <a:cs typeface="Times New Roman" panose="02020603050405020304" pitchFamily="18" charset="0"/>
            </a:endParaRPr>
          </a:p>
          <a:p>
            <a:pPr indent="177800" algn="just"/>
            <a:r>
              <a:rPr lang="ru-RU" sz="1200" dirty="0">
                <a:solidFill>
                  <a:srgbClr val="FF0000"/>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ru-RU" altLang="ru-RU" sz="1200" b="1" dirty="0">
              <a:latin typeface="Times New Roman" pitchFamily="18" charset="0"/>
              <a:cs typeface="Times New Roman" pitchFamily="18" charset="0"/>
            </a:endParaRPr>
          </a:p>
          <a:p>
            <a:pPr indent="177800" algn="just"/>
            <a:endParaRPr lang="ru-RU" altLang="ru-RU" sz="1200" b="1" dirty="0">
              <a:latin typeface="Times New Roman" pitchFamily="18" charset="0"/>
              <a:cs typeface="Times New Roman" pitchFamily="18" charset="0"/>
            </a:endParaRPr>
          </a:p>
          <a:p>
            <a:pPr algn="ctr"/>
            <a:r>
              <a:rPr lang="kk-KZ" altLang="ru-RU" sz="1200" b="1" dirty="0">
                <a:latin typeface="Times New Roman" panose="02020603050405020304" pitchFamily="18" charset="0"/>
                <a:cs typeface="Times New Roman" panose="02020603050405020304" pitchFamily="18" charset="0"/>
              </a:rPr>
              <a:t>28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27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28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2869129"/>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18249</TotalTime>
  <Words>631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3574</cp:revision>
  <cp:lastPrinted>2021-07-01T03:56:27Z</cp:lastPrinted>
  <dcterms:created xsi:type="dcterms:W3CDTF">2018-03-27T06:03:00Z</dcterms:created>
  <dcterms:modified xsi:type="dcterms:W3CDTF">2024-04-26T08:57:42Z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