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varScale="1">
        <p:scale>
          <a:sx n="120" d="100"/>
          <a:sy n="120" d="100"/>
        </p:scale>
        <p:origin x="205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15838469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01367984"/>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r>
                        <a:rPr lang="en-US" sz="1000" b="0" i="0" u="none" strike="noStrike" dirty="0">
                          <a:solidFill>
                            <a:srgbClr val="000000"/>
                          </a:solidFill>
                          <a:effectLst/>
                          <a:latin typeface="Times New Roman" pitchFamily="18" charset="0"/>
                          <a:cs typeface="Times New Roman" pitchFamily="18" charset="0"/>
                        </a:rPr>
                        <a:t>384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r>
                        <a:rPr lang="en-US" sz="1000" b="0" i="0" u="none" strike="noStrike" dirty="0">
                          <a:solidFill>
                            <a:srgbClr val="000000"/>
                          </a:solidFill>
                          <a:effectLst/>
                          <a:latin typeface="Times New Roman" pitchFamily="18" charset="0"/>
                          <a:cs typeface="Times New Roman" pitchFamily="18" charset="0"/>
                        </a:rPr>
                        <a:t>272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a:t>
                      </a:r>
                      <a:r>
                        <a:rPr lang="en-US" sz="1000" b="0" i="0" u="none" strike="noStrike" dirty="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,4</a:t>
                      </a:r>
                      <a:r>
                        <a:rPr lang="en-US" sz="1000" b="0" i="0" u="none" strike="noStrike" dirty="0">
                          <a:solidFill>
                            <a:srgbClr val="000000"/>
                          </a:solidFill>
                          <a:effectLst/>
                          <a:latin typeface="Times New Roman" pitchFamily="18" charset="0"/>
                          <a:cs typeface="Times New Roman" pitchFamily="18" charset="0"/>
                        </a:rPr>
                        <a:t>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34</a:t>
                      </a:r>
                      <a:r>
                        <a:rPr lang="en-US" sz="1000" b="0" i="0" u="none" strike="noStrike" dirty="0">
                          <a:solidFill>
                            <a:srgbClr val="000000"/>
                          </a:solidFill>
                          <a:effectLst/>
                          <a:latin typeface="Times New Roman" pitchFamily="18" charset="0"/>
                          <a:cs typeface="Times New Roman" pitchFamily="18" charset="0"/>
                        </a:rPr>
                        <a:t>62</a:t>
                      </a:r>
                      <a:endParaRPr lang="kk-KZ"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,6</a:t>
                      </a:r>
                      <a:r>
                        <a:rPr lang="en-US" sz="1000" b="0" i="0" u="none" strike="noStrike" dirty="0">
                          <a:solidFill>
                            <a:srgbClr val="000000"/>
                          </a:solidFill>
                          <a:effectLst/>
                          <a:latin typeface="Times New Roman" pitchFamily="18" charset="0"/>
                          <a:cs typeface="Times New Roman" pitchFamily="18" charset="0"/>
                        </a:rPr>
                        <a:t>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r>
                        <a:rPr lang="en-US" sz="1000" b="0" i="0" u="none" strike="noStrike" dirty="0">
                          <a:solidFill>
                            <a:srgbClr val="000000"/>
                          </a:solidFill>
                          <a:effectLst/>
                          <a:latin typeface="Times New Roman" pitchFamily="18" charset="0"/>
                          <a:cs typeface="Times New Roman" pitchFamily="18" charset="0"/>
                        </a:rPr>
                        <a:t>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r>
                        <a:rPr lang="en-US" sz="1000" b="0" i="0" u="none" strike="noStrike" dirty="0">
                          <a:solidFill>
                            <a:srgbClr val="000000"/>
                          </a:solidFill>
                          <a:effectLst/>
                          <a:latin typeface="Times New Roman" pitchFamily="18" charset="0"/>
                          <a:cs typeface="Times New Roman" pitchFamily="18" charset="0"/>
                        </a:rPr>
                        <a:t>763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a:t>
                      </a:r>
                      <a:r>
                        <a:rPr lang="en-US"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26 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26</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27 с</a:t>
            </a:r>
            <a:r>
              <a:rPr lang="kk-KZ" altLang="ru-RU" sz="1200" b="1" dirty="0">
                <a:latin typeface="Times New Roman" pitchFamily="18" charset="0"/>
                <a:cs typeface="Times New Roman" pitchFamily="18" charset="0"/>
              </a:rPr>
              <a:t>әуір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endParaRPr lang="kk-KZ" sz="1200" kern="1400" dirty="0">
              <a:solidFill>
                <a:srgbClr val="000000"/>
              </a:solidFill>
              <a:latin typeface="Times New Roman"/>
              <a:ea typeface="Times New Roman"/>
            </a:endParaRPr>
          </a:p>
          <a:p>
            <a:pPr algn="just">
              <a:buFont typeface="Arial" pitchFamily="34" charset="0"/>
              <a:buNone/>
            </a:pPr>
            <a:r>
              <a:rPr lang="kk-KZ" sz="1200" kern="1400" dirty="0">
                <a:solidFill>
                  <a:srgbClr val="000000"/>
                </a:solidFill>
                <a:latin typeface="Times New Roman"/>
                <a:ea typeface="Times New Roman"/>
              </a:rPr>
              <a:t>Ашық, жауын-шашынсыз. Оңтүстік-шығыстан жел соғады, күші 7-12 м/с. Ауа температурасы түнде 15-17, күндіз 26-28 жылы.</a:t>
            </a:r>
          </a:p>
          <a:p>
            <a:pPr algn="ctr">
              <a:buFont typeface="Arial" pitchFamily="34" charset="0"/>
              <a:buNone/>
            </a:pPr>
            <a:endParaRPr lang="ru-RU" altLang="ru-RU" sz="1200" b="1" dirty="0">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27</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28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endParaRPr lang="kk-KZ" sz="1200" kern="1400" dirty="0">
              <a:solidFill>
                <a:srgbClr val="000000"/>
              </a:solidFill>
              <a:latin typeface="Times New Roman"/>
              <a:ea typeface="Times New Roman"/>
            </a:endParaRPr>
          </a:p>
          <a:p>
            <a:pPr algn="just">
              <a:buFont typeface="Arial" pitchFamily="34" charset="0"/>
              <a:buNone/>
            </a:pPr>
            <a:r>
              <a:rPr lang="kk-KZ" sz="1200" kern="1400" dirty="0">
                <a:solidFill>
                  <a:srgbClr val="000000"/>
                </a:solidFill>
                <a:latin typeface="Times New Roman"/>
                <a:ea typeface="Times New Roman"/>
              </a:rPr>
              <a:t>Ашық, жауын-шашынсыз. Оңтүстік-шығыстан </a:t>
            </a:r>
            <a:r>
              <a:rPr lang="kk-KZ" altLang="ru-RU" sz="1200" dirty="0">
                <a:solidFill>
                  <a:srgbClr val="000000"/>
                </a:solidFill>
                <a:latin typeface="Times New Roman" pitchFamily="18" charset="0"/>
                <a:cs typeface="Times New Roman" pitchFamily="18" charset="0"/>
              </a:rPr>
              <a:t>жел соғады, күші  3-8 м/с. Ауа температурасы 15-17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292397"/>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Жусупова</a:t>
            </a:r>
            <a:r>
              <a:rPr lang="ru-RU" altLang="ru-RU" sz="1200" b="1" i="1">
                <a:solidFill>
                  <a:srgbClr val="000000"/>
                </a:solidFill>
                <a:latin typeface="Times New Roman" pitchFamily="18" charset="0"/>
                <a:cs typeface="Times New Roman" pitchFamily="18" charset="0"/>
              </a:rPr>
              <a:t> Д.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20515</TotalTime>
  <Words>616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3608</cp:revision>
  <cp:lastPrinted>2023-02-06T06:57:51Z</cp:lastPrinted>
  <dcterms:created xsi:type="dcterms:W3CDTF">2018-03-27T06:03:00Z</dcterms:created>
  <dcterms:modified xsi:type="dcterms:W3CDTF">2024-04-26T07:34:27Z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