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950317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117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a:t>
                      </a:r>
                      <a:r>
                        <a:rPr lang="en-US"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1061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26</a:t>
            </a:r>
            <a:r>
              <a:rPr lang="kk-KZ" altLang="ru-RU" sz="1200" b="1" dirty="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27</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26</a:t>
            </a:r>
            <a:r>
              <a:rPr lang="kk-KZ" altLang="ru-RU" sz="1100" b="1" dirty="0">
                <a:solidFill>
                  <a:srgbClr val="000000"/>
                </a:solidFill>
                <a:latin typeface="Times New Roman" panose="02020603050405020304" pitchFamily="18" charset="0"/>
                <a:cs typeface="Times New Roman" panose="02020603050405020304" pitchFamily="18" charset="0"/>
              </a:rPr>
              <a:t> сәуір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27</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9-14 </a:t>
            </a:r>
            <a:r>
              <a:rPr lang="kk-KZ" sz="1100" dirty="0">
                <a:solidFill>
                  <a:prstClr val="black"/>
                </a:solidFill>
                <a:latin typeface="Times New Roman" pitchFamily="18" charset="0"/>
                <a:cs typeface="Times New Roman" pitchFamily="18" charset="0"/>
              </a:rPr>
              <a:t>м/с. Ауа температурасы түнде 15-17, күндіз 25-27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28</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27</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28096</TotalTime>
  <Words>617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3330</cp:revision>
  <cp:lastPrinted>2021-07-01T07:38:07Z</cp:lastPrinted>
  <dcterms:created xsi:type="dcterms:W3CDTF">2018-03-27T06:03:00Z</dcterms:created>
  <dcterms:modified xsi:type="dcterms:W3CDTF">2024-04-26T07:35:58Z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