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a:latin typeface="Times New Roman" pitchFamily="18" charset="0"/>
                <a:cs typeface="Times New Roman" pitchFamily="18" charset="0"/>
              </a:rPr>
              <a:t>27 сәуірге ауа-райы болжамы</a:t>
            </a:r>
            <a:endParaRPr lang="ru-RU" altLang="ru-RU" sz="1100" b="1" dirty="0">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 27</a:t>
            </a:r>
            <a:r>
              <a:rPr lang="kk-KZ" altLang="ru-RU" sz="1100" b="1" dirty="0">
                <a:solidFill>
                  <a:srgbClr val="000000"/>
                </a:solidFill>
                <a:latin typeface="Times New Roman" pitchFamily="18" charset="0"/>
                <a:cs typeface="Times New Roman" pitchFamily="18" charset="0"/>
              </a:rPr>
              <a:t> 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Желдің бағыты </a:t>
            </a:r>
            <a:r>
              <a:rPr lang="ru-RU" sz="1100" dirty="0">
                <a:latin typeface="Times New Roman" pitchFamily="18" charset="0"/>
                <a:cs typeface="Times New Roman" pitchFamily="18" charset="0"/>
              </a:rPr>
              <a:t>с</a:t>
            </a:r>
            <a:r>
              <a:rPr lang="kk-KZ" sz="1100" dirty="0">
                <a:latin typeface="Times New Roman" pitchFamily="18" charset="0"/>
                <a:cs typeface="Times New Roman" pitchFamily="18" charset="0"/>
              </a:rPr>
              <a:t>олтүстік-шығыстан оңтүстік-шығысқа ауысады, күші 2-7 </a:t>
            </a:r>
            <a:r>
              <a:rPr lang="ru-RU" sz="1100" dirty="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түнде 7-9, </a:t>
            </a:r>
            <a:r>
              <a:rPr lang="ru-RU" sz="1100" dirty="0" err="1">
                <a:latin typeface="Times New Roman" pitchFamily="18" charset="0"/>
                <a:cs typeface="Times New Roman" pitchFamily="18" charset="0"/>
              </a:rPr>
              <a:t>күндіз </a:t>
            </a:r>
            <a:r>
              <a:rPr lang="ru-RU" sz="1100" dirty="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a:p>
            <a:pPr algn="ctr"/>
            <a:r>
              <a:rPr lang="kk-KZ" sz="1100" b="1" dirty="0">
                <a:solidFill>
                  <a:srgbClr val="000000"/>
                </a:solidFill>
                <a:latin typeface="Times New Roman" pitchFamily="18" charset="0"/>
                <a:cs typeface="Times New Roman" pitchFamily="18" charset="0"/>
              </a:rPr>
              <a:t>28 сәуірге</a:t>
            </a:r>
            <a:endParaRPr lang="ru-RU" sz="1100" b="1" dirty="0">
              <a:solidFill>
                <a:srgbClr val="000000"/>
              </a:solidFill>
              <a:latin typeface="Times New Roman" pitchFamily="18" charset="0"/>
              <a:cs typeface="Times New Roman" pitchFamily="18" charset="0"/>
            </a:endParaRPr>
          </a:p>
          <a:p>
            <a:pPr lvl="0" algn="ctr"/>
            <a:r>
              <a:rPr lang="ru-RU" sz="1100" b="1" dirty="0">
                <a:solidFill>
                  <a:srgbClr val="000000"/>
                </a:solidFill>
                <a:latin typeface="Times New Roman" pitchFamily="18" charset="0"/>
                <a:cs typeface="Times New Roman" pitchFamily="18" charset="0"/>
              </a:rPr>
              <a:t>2024 ж. </a:t>
            </a:r>
            <a:r>
              <a:rPr lang="kk-KZ" sz="1100" b="1" dirty="0">
                <a:solidFill>
                  <a:srgbClr val="000000"/>
                </a:solidFill>
                <a:latin typeface="Times New Roman" pitchFamily="18" charset="0"/>
                <a:cs typeface="Times New Roman" pitchFamily="18" charset="0"/>
              </a:rPr>
              <a:t>27 сәуір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solidFill>
                  <a:srgbClr val="000000"/>
                </a:solidFill>
                <a:latin typeface="Times New Roman" pitchFamily="18" charset="0"/>
                <a:cs typeface="Times New Roman" pitchFamily="18" charset="0"/>
              </a:rPr>
              <a:t>  28</a:t>
            </a:r>
            <a:r>
              <a:rPr lang="kk-KZ" sz="1100" b="1" dirty="0">
                <a:solidFill>
                  <a:srgbClr val="000000"/>
                </a:solidFill>
                <a:latin typeface="Times New Roman" pitchFamily="18" charset="0"/>
                <a:cs typeface="Times New Roman" pitchFamily="18" charset="0"/>
              </a:rPr>
              <a:t> сәуір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Аздаған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оңтүстіктен жел соғады, күші 1-6 </a:t>
            </a:r>
            <a:r>
              <a:rPr lang="ru-RU" sz="1100" dirty="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8-10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6462973"/>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сәуірдегі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27 сәуірде, 28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көтеріңкі 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17483</TotalTime>
  <Words>626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4258</cp:revision>
  <cp:lastPrinted>2021-07-01T07:38:07Z</cp:lastPrinted>
  <dcterms:created xsi:type="dcterms:W3CDTF">2018-03-27T06:03:00Z</dcterms:created>
  <dcterms:modified xsi:type="dcterms:W3CDTF">2024-04-26T07:18:12Z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