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508748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Температура воздуха ночью 0-2 мороза, днем 11-13 тепла.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9-14,  порывы 15-20 м/с. Температура воздуха ночью 0-2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961873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19792</TotalTime>
  <Words>683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3611</cp:revision>
  <cp:lastPrinted>2021-07-01T03:56:27Z</cp:lastPrinted>
  <dcterms:created xsi:type="dcterms:W3CDTF">2018-03-27T06:03:00Z</dcterms:created>
  <dcterms:modified xsi:type="dcterms:W3CDTF">2024-04-26T08:57:33Z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