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 5-10 м/с. Температура воздуха ночью 1-3 мороза, днем 16-18 тепла.</a:t>
            </a:r>
            <a:endParaRPr lang="kk-KZ" sz="1200" dirty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/>
              <a:t>	</a:t>
            </a:r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28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28 апреля 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>
                <a:latin typeface="Times New Roman KZ" pitchFamily="18" charset="0"/>
                <a:ea typeface="Times New Roman KZ" pitchFamily="18" charset="0"/>
              </a:rPr>
              <a:t>северо-восточый</a:t>
            </a:r>
            <a:r>
              <a:rPr lang="ru-RU" sz="1200">
                <a:latin typeface="Times New Roman KZ" pitchFamily="18" charset="0"/>
                <a:ea typeface="Times New Roman KZ" pitchFamily="18" charset="0"/>
              </a:rPr>
              <a:t> 5-10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2-4 тепла.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19024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4092</cp:revision>
  <cp:lastPrinted>2021-07-01T03:56:27Z</cp:lastPrinted>
  <dcterms:created xsi:type="dcterms:W3CDTF">2018-03-27T06:03:00Z</dcterms:created>
  <dcterms:modified xsi:type="dcterms:W3CDTF">2024-04-26T08:52:28Z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