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162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339310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266922"/>
              </p:ext>
            </p:extLst>
          </p:nvPr>
        </p:nvGraphicFramePr>
        <p:xfrm>
          <a:off x="4989512" y="4393086"/>
          <a:ext cx="4747702" cy="20078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апреля               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Переменная облачность, без осадков. Ветер южный, юго-восточный 9-14 м/с. Температура воздуха ночью 10-12, днем 25-27 тепла.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на 28 апреля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Переменная облачность, без осадков. Ветер юго-восточный 7-12 м/с. Температура воздуха 13-15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25068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4499</cp:revision>
  <cp:lastPrinted>2021-07-01T03:56:27Z</cp:lastPrinted>
  <dcterms:created xsi:type="dcterms:W3CDTF">2018-03-27T06:03:00Z</dcterms:created>
  <dcterms:modified xsi:type="dcterms:W3CDTF">2024-04-26T07:22:36Z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