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512607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днем порывы 15-20 м/с. Температура воздуха ночью 4-6, днем 15-17 тепла.</a:t>
            </a:r>
          </a:p>
          <a:p>
            <a:pPr lvl="0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27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апреля 2024 г. 	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ез осадков. Ветер северо-восточный 9-14 м/с. Температура воздуха ночью 4-6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092911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Рахметова Ж.А.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18848</TotalTime>
  <Words>610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3520</cp:revision>
  <cp:lastPrinted>2021-07-01T03:56:27Z</cp:lastPrinted>
  <dcterms:created xsi:type="dcterms:W3CDTF">2018-03-27T06:03:00Z</dcterms:created>
  <dcterms:modified xsi:type="dcterms:W3CDTF">2024-04-26T08:56:59Z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