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9089641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апреля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27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по 20 ч. 27 апреля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3-8 м/с. Температура воздуха ночью 1-3, днем 15-17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апреля по 08 ч. 28 апреля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Температура 5-7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5576351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0.298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206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19191</TotalTime>
  <Words>605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3148</cp:revision>
  <cp:lastPrinted>2021-07-01T03:56:27Z</cp:lastPrinted>
  <dcterms:created xsi:type="dcterms:W3CDTF">2018-03-27T06:03:00Z</dcterms:created>
  <dcterms:modified xsi:type="dcterms:W3CDTF">2024-04-26T08:55:57Z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