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6" d="100"/>
          <a:sy n="116" d="100"/>
        </p:scale>
        <p:origin x="2184" y="8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1536280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117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апреля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69646" y="293174"/>
            <a:ext cx="461100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апреля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26 апреля </a:t>
            </a:r>
            <a:r>
              <a:rPr 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 20 ч 27 апреля 2024 г.</a:t>
            </a:r>
          </a:p>
          <a:p>
            <a:pPr lvl="0"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южный, юго-западный 3-8 м/с. Температура воздуха ночью 4-6, днем 17-19 тепла.</a:t>
            </a:r>
          </a:p>
          <a:p>
            <a:pPr lvl="0" algn="just">
              <a:defRPr/>
            </a:pP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апреля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27 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lvl="0"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9-14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6-8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 26 апреля 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9167339"/>
              </p:ext>
            </p:extLst>
          </p:nvPr>
        </p:nvGraphicFramePr>
        <p:xfrm>
          <a:off x="5024602" y="4408084"/>
          <a:ext cx="4691064" cy="20755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49851" y="2480561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27, ночью 28 апреля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А. Шибаршина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22065</TotalTime>
  <Words>616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3756</cp:revision>
  <cp:lastPrinted>2021-07-01T03:56:27Z</cp:lastPrinted>
  <dcterms:created xsi:type="dcterms:W3CDTF">2018-03-27T06:03:00Z</dcterms:created>
  <dcterms:modified xsi:type="dcterms:W3CDTF">2024-04-26T07:50:12Z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