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667793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апреля 2024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Небольшая о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5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-10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днем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13-15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до 08 ч.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Температура воздуха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7956" y="240981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3793" y="33151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4257345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19081</TotalTime>
  <Words>636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3436</cp:revision>
  <cp:lastPrinted>2021-10-14T11:15:53Z</cp:lastPrinted>
  <dcterms:created xsi:type="dcterms:W3CDTF">2018-03-27T06:03:00Z</dcterms:created>
  <dcterms:modified xsi:type="dcterms:W3CDTF">2024-04-26T08:54:45Z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