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 varScale="1">
        <p:scale>
          <a:sx n="110" d="100"/>
          <a:sy n="110" d="100"/>
        </p:scale>
        <p:origin x="2366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645024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5102713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/>
                        <a:t>3,2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27 апреля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юго-западный 9-14 м/с. Температура воздуха ночью 4-6,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апреля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юго-западный 9-14, порывы 15-20 м/с. Температура воздуха 8-10 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356992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16196</TotalTime>
  <Words>635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4769</cp:revision>
  <cp:lastPrinted>2021-07-01T03:56:27Z</cp:lastPrinted>
  <dcterms:created xsi:type="dcterms:W3CDTF">2018-03-27T06:03:00Z</dcterms:created>
  <dcterms:modified xsi:type="dcterms:W3CDTF">2024-04-26T07:35:23Z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