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3801" autoAdjust="0"/>
  </p:normalViewPr>
  <p:slideViewPr>
    <p:cSldViewPr showGuides="1">
      <p:cViewPr varScale="1">
        <p:scale>
          <a:sx n="112" d="100"/>
          <a:sy n="112" d="100"/>
        </p:scale>
        <p:origin x="2314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46642073"/>
              </p:ext>
            </p:extLst>
          </p:nvPr>
        </p:nvGraphicFramePr>
        <p:xfrm>
          <a:off x="307975" y="2983557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544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</a:t>
                      </a:r>
                      <a:r>
                        <a:rPr lang="ru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апреля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26 апреля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248641"/>
            <a:ext cx="4685230" cy="144655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апреля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26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апреля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П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 облачность, без осадков. Ветер северо-восточный 5-10 м/с. Температура воздуха ночью 0-2 мороза, днем 13-15 тепла.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28 апреля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апреля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28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Переменная облачность, без осадков. Ветер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юго-западный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5-10 м/с. Температура воздуха ночью 0-2 жылы.</a:t>
            </a:r>
            <a:endParaRPr lang="ru-KZ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0653303"/>
              </p:ext>
            </p:extLst>
          </p:nvPr>
        </p:nvGraphicFramePr>
        <p:xfrm>
          <a:off x="5134650" y="3789042"/>
          <a:ext cx="4528802" cy="23660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033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297809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19811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1352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0.086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111308" y="1793836"/>
            <a:ext cx="4516865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апреля, ночью 28 апреля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13B8B4AB-38FC-426C-8A5E-D73DCEC96C2A}"/>
              </a:ext>
            </a:extLst>
          </p:cNvPr>
          <p:cNvSpPr txBox="1"/>
          <p:nvPr/>
        </p:nvSpPr>
        <p:spPr>
          <a:xfrm>
            <a:off x="5098137" y="2808248"/>
            <a:ext cx="4565315" cy="43088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  <a:p>
            <a:pPr lvl="0" algn="ctr"/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Аринова Н.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30979</TotalTime>
  <Words>662</Words>
  <Application>Microsoft Office PowerPoint</Application>
  <PresentationFormat>Лист A4 (210x297 мм)</PresentationFormat>
  <Paragraphs>106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5137</cp:revision>
  <cp:lastPrinted>2021-11-30T05:55:24Z</cp:lastPrinted>
  <dcterms:created xsi:type="dcterms:W3CDTF">2018-03-27T06:03:00Z</dcterms:created>
  <dcterms:modified xsi:type="dcterms:W3CDTF">2024-04-26T07:21:41Z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