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51554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апреля 2024 г.</a:t>
            </a:r>
            <a:r>
              <a:rPr lang="kk-KZ" sz="1200" dirty="0"/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9-14, порывы 15-20 м/с. Температура воздуха ночью 0-2 мороза,  днем 9-11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северо-восточный с переходом на юго-западный 9-14, порывы 15-20 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208384"/>
              </p:ext>
            </p:extLst>
          </p:nvPr>
        </p:nvGraphicFramePr>
        <p:xfrm>
          <a:off x="4953000" y="4149080"/>
          <a:ext cx="4643470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18250</TotalTime>
  <Words>642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3524</cp:revision>
  <cp:lastPrinted>2021-07-01T03:56:27Z</cp:lastPrinted>
  <dcterms:created xsi:type="dcterms:W3CDTF">2018-03-27T06:03:00Z</dcterms:created>
  <dcterms:modified xsi:type="dcterms:W3CDTF">2024-04-26T08:57:54Z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