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F9322C7-05F0-4C43-A5A0-74DA19E5B18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403444578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6C26A-AA4C-4BCC-BE3E-8C2BE985BE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59AFC-EE5C-4C20-8946-23D6535FD6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ED18A-DD1F-443A-960B-153FA9398C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4313E9-743C-4A51-AD6C-8C7B4EF796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21F16-AF2B-42D2-813A-ABAA9AE425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271D5-030A-4D2B-AFDA-490E5C37F0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07C3-AB07-4BE7-90B7-63257C73CE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90B5B-1F87-40D3-87E6-0C6D3E2117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BFF623-C6A9-4FD4-9BB1-16395862188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891BB2-DAFA-4BC2-97BA-0BD8E1B0E40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6C4AC-9BCA-49F0-9FCD-1AF1C7EE55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B16FBD4-2350-4072-B312-0305EACD599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117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26 апреля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27 </a:t>
            </a:r>
            <a:r>
              <a:rPr lang="ru-RU" sz="1100" b="1" dirty="0">
                <a:solidFill>
                  <a:schemeClr val="tx1"/>
                </a:solidFill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26 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27</a:t>
            </a:r>
            <a:r>
              <a:rPr lang="ru-RU" sz="1100" b="1" dirty="0">
                <a:solidFill>
                  <a:schemeClr val="tx1"/>
                </a:solidFill>
              </a:rPr>
              <a:t>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днем дождь. Ветер северо-восточный </a:t>
            </a:r>
            <a:r>
              <a:rPr lang="kk-KZ" dirty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5-7, днем 12-14 тепла.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28 апреля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27 апреля</a:t>
            </a:r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28 апреля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временами дождь. Ветер северо-восточный 2-7 м/с. Температура </a:t>
            </a:r>
            <a:r>
              <a:rPr lang="ru-RU">
                <a:solidFill>
                  <a:schemeClr val="tx1"/>
                </a:solidFill>
              </a:rPr>
              <a:t>воздуха 6-8 тепла</a:t>
            </a:r>
            <a:r>
              <a:rPr lang="ru-RU" dirty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27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28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апреля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26 апреля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5522641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  <a:endParaRPr kumimoji="0" lang="kk-KZ" alt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3361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alt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19309</TotalTime>
  <Words>809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4525</cp:revision>
  <cp:lastPrinted>2021-07-01T09:11:30Z</cp:lastPrinted>
  <dcterms:created xsi:type="dcterms:W3CDTF">2018-03-27T06:03:00Z</dcterms:created>
  <dcterms:modified xsi:type="dcterms:W3CDTF">2024-04-26T08:51:50Z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