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054" y="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3769654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26 апреля 2024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21030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апреля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 апреля 2024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апреля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Переменная облачность, кратковременный дождь, гроза, шквал. Ветер северо-восточный 8-13, при грозе порывы 15-20 м/с. Температура воздуха ночью 9-11, днем 20-22 тепла</a:t>
            </a: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 по 0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 28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6-8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 2024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13537</TotalTime>
  <Words>671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3083</cp:revision>
  <cp:lastPrinted>2021-07-01T03:56:27Z</cp:lastPrinted>
  <dcterms:created xsi:type="dcterms:W3CDTF">2018-03-27T06:03:00Z</dcterms:created>
  <dcterms:modified xsi:type="dcterms:W3CDTF">2024-04-26T08:53:25Z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