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775948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lvl="0"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небольшой дождь. Ветер северо-восточный  9-14, порывы 15-20 м/с. Температура воздуха ночью 4-6  тепла, днем 13-15 тепла.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, 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6-8 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4368483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18802</TotalTime>
  <Words>624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3528</cp:revision>
  <cp:lastPrinted>2021-07-01T03:56:27Z</cp:lastPrinted>
  <dcterms:created xsi:type="dcterms:W3CDTF">2018-03-27T06:03:00Z</dcterms:created>
  <dcterms:modified xsi:type="dcterms:W3CDTF">2024-04-26T08:56:48Z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