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/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2-7 м/с. Температура воздуха ночью 7-9, днем 20-22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28 апреля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апреля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Малооблачно, без осадков. Ветер юго-восточный, южный 1-6 м/с. Температура воздуха 8-10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9510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апреля, ночью 28 апреля 2024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Тілеубергенова А.А./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35535</TotalTime>
  <Words>635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4349</cp:revision>
  <cp:lastPrinted>2021-02-03T11:37:00Z</cp:lastPrinted>
  <dcterms:created xsi:type="dcterms:W3CDTF">2018-03-27T06:03:00Z</dcterms:created>
  <dcterms:modified xsi:type="dcterms:W3CDTF">2024-04-26T07:18:34Z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