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491417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3-8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08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813" y="22048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1375" y="30942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36548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22907</TotalTime>
  <Words>698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3716</cp:revision>
  <cp:lastPrinted>2021-10-18T15:52:53Z</cp:lastPrinted>
  <dcterms:created xsi:type="dcterms:W3CDTF">2018-03-27T06:03:00Z</dcterms:created>
  <dcterms:modified xsi:type="dcterms:W3CDTF">2024-04-26T08:54:16Z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