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1296095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№117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3407226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27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Днем пыльная буря.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9-14, днем порывы 15-20 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8-10, днем 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28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ночью 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14048</TotalTime>
  <Words>624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3015</cp:revision>
  <cp:lastPrinted>2021-07-01T03:56:27Z</cp:lastPrinted>
  <dcterms:created xsi:type="dcterms:W3CDTF">2018-03-27T06:03:00Z</dcterms:created>
  <dcterms:modified xsi:type="dcterms:W3CDTF">2024-04-26T07:52:37Z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