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3078591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98051283"/>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3417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Солтүстік-батыстан оңтүстік-шығысқа ауысып жел соғады, күші түнде 2-7, күндіз 7-12 м/с. Ауа температурасы түнде 13-15, күндіз 28-30 жылы.</a:t>
            </a:r>
            <a:endParaRPr lang="kk-KZ" sz="1200" kern="1400" dirty="0" smtClean="0">
              <a:solidFill>
                <a:srgbClr val="000000"/>
              </a:solidFill>
              <a:latin typeface="Times New Roman"/>
              <a:ea typeface="Times New Roman"/>
            </a:endParaRP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a:solidFill>
                  <a:srgbClr val="000000"/>
                </a:solidFill>
                <a:latin typeface="Times New Roman"/>
                <a:ea typeface="Times New Roman"/>
              </a:rPr>
              <a:t>Аздаған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 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15-17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20472</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3603</cp:revision>
  <cp:lastPrinted>2023-02-06T06:57:51Z</cp:lastPrinted>
  <dcterms:created xsi:type="dcterms:W3CDTF">2018-03-27T06:03:00Z</dcterms:created>
  <dcterms:modified xsi:type="dcterms:W3CDTF">2024-04-25T07:49:56Z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