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varScale="1">
        <p:scale>
          <a:sx n="80" d="100"/>
          <a:sy n="80" d="100"/>
        </p:scale>
        <p:origin x="-216"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13251598"/>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116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25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35798" y="3391397"/>
            <a:ext cx="493091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7468" y="128385"/>
            <a:ext cx="4979946" cy="2492990"/>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26 </a:t>
            </a:r>
            <a:r>
              <a:rPr lang="ru-RU" altLang="ru-RU" sz="1200" b="1" dirty="0" err="1" smtClean="0">
                <a:solidFill>
                  <a:srgbClr val="000000"/>
                </a:solidFill>
                <a:latin typeface="Times New Roman" panose="02020603050405020304" pitchFamily="18" charset="0"/>
                <a:cs typeface="Times New Roman" panose="02020603050405020304" pitchFamily="18" charset="0"/>
              </a:rPr>
              <a:t>сәуірге</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ж.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a:solidFill>
                  <a:srgbClr val="000000"/>
                </a:solidFill>
                <a:latin typeface="Times New Roman" panose="02020603050405020304" pitchFamily="18" charset="0"/>
                <a:cs typeface="Times New Roman" panose="02020603050405020304" pitchFamily="18" charset="0"/>
              </a:rPr>
              <a:t>сәуір</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26 </a:t>
            </a:r>
            <a:r>
              <a:rPr lang="ru-RU" altLang="ru-RU" sz="1200" b="1" dirty="0" err="1" smtClean="0">
                <a:solidFill>
                  <a:srgbClr val="000000"/>
                </a:solidFill>
                <a:latin typeface="Times New Roman" panose="02020603050405020304" pitchFamily="18" charset="0"/>
                <a:cs typeface="Times New Roman" panose="02020603050405020304" pitchFamily="18" charset="0"/>
              </a:rPr>
              <a:t>сәуір</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dirty="0">
              <a:latin typeface="Times New Roman" panose="02020603050405020304" pitchFamily="18" charset="0"/>
              <a:cs typeface="Times New Roman" panose="02020603050405020304" pitchFamily="18" charset="0"/>
            </a:endParaRPr>
          </a:p>
          <a:p>
            <a:pPr indent="177800" algn="just"/>
            <a:r>
              <a:rPr lang="ru-RU" sz="1200" dirty="0">
                <a:solidFill>
                  <a:srgbClr val="FF0000"/>
                </a:solidFill>
                <a:latin typeface="Times New Roman" pitchFamily="18" charset="0"/>
                <a:cs typeface="Times New Roman" pitchFamily="18" charset="0"/>
              </a:rPr>
              <a:t> </a:t>
            </a:r>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шығыстан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0-2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9-11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ru-RU" altLang="ru-RU" sz="1200" b="1" dirty="0">
              <a:latin typeface="Times New Roman" pitchFamily="18" charset="0"/>
              <a:cs typeface="Times New Roman" pitchFamily="18" charset="0"/>
            </a:endParaRPr>
          </a:p>
          <a:p>
            <a:pPr indent="177800" algn="just"/>
            <a:endParaRPr lang="ru-RU" altLang="ru-RU" sz="1200" b="1" dirty="0">
              <a:latin typeface="Times New Roman" pitchFamily="18" charset="0"/>
              <a:cs typeface="Times New Roman" pitchFamily="18" charset="0"/>
            </a:endParaRPr>
          </a:p>
          <a:p>
            <a:pPr algn="ctr"/>
            <a:r>
              <a:rPr lang="kk-KZ" altLang="ru-RU" sz="1200" b="1" dirty="0" smtClean="0">
                <a:latin typeface="Times New Roman" panose="02020603050405020304" pitchFamily="18" charset="0"/>
                <a:cs typeface="Times New Roman" panose="02020603050405020304" pitchFamily="18" charset="0"/>
              </a:rPr>
              <a:t>27 </a:t>
            </a:r>
            <a:r>
              <a:rPr lang="kk-KZ" altLang="ru-RU" sz="1200" b="1" dirty="0">
                <a:latin typeface="Times New Roman" panose="02020603050405020304" pitchFamily="18" charset="0"/>
                <a:cs typeface="Times New Roman" panose="02020603050405020304" pitchFamily="18" charset="0"/>
              </a:rPr>
              <a:t>сәуірге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27 </a:t>
            </a:r>
            <a:r>
              <a:rPr lang="kk-KZ" sz="1200" b="1" dirty="0">
                <a:latin typeface="Times New Roman" panose="02020603050405020304" pitchFamily="18" charset="0"/>
                <a:cs typeface="Times New Roman" panose="02020603050405020304" pitchFamily="18" charset="0"/>
              </a:rPr>
              <a:t>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соғатын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батысқа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ауысады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a:t>
            </a:r>
            <a:r>
              <a:rPr lang="ru-RU" sz="1200" dirty="0" err="1">
                <a:latin typeface="Times New Roman" pitchFamily="18" charset="0"/>
                <a:cs typeface="Times New Roman" pitchFamily="18" charset="0"/>
              </a:rPr>
              <a:t>екпіні</a:t>
            </a:r>
            <a:r>
              <a:rPr lang="ru-RU" sz="1200" dirty="0">
                <a:latin typeface="Times New Roman" pitchFamily="18" charset="0"/>
                <a:cs typeface="Times New Roman" pitchFamily="18" charset="0"/>
              </a:rPr>
              <a:t> 15-20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1-3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endParaRPr lang="ru-RU" altLang="ru-RU" sz="1200" b="1" dirty="0">
              <a:latin typeface="Times New Roman" panose="02020603050405020304" pitchFamily="18" charset="0"/>
              <a:cs typeface="Times New Roman" panose="02020603050405020304" pitchFamily="18" charset="0"/>
            </a:endParaRPr>
          </a:p>
          <a:p>
            <a:pPr lvl="0" indent="182563" algn="ctr"/>
            <a:endParaRPr lang="ru-RU" sz="1200" b="1"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16921" y="3114398"/>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798" y="2449940"/>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38826605"/>
              </p:ext>
            </p:extLst>
          </p:nvPr>
        </p:nvGraphicFramePr>
        <p:xfrm>
          <a:off x="4926188" y="3808040"/>
          <a:ext cx="4840520" cy="2645296"/>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707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252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0.192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06072">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Жайнакова З.Ж.</a:t>
            </a:r>
            <a:r>
              <a:rPr lang="ru-RU" altLang="ru-RU" sz="1200" b="1" i="1"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a:t>
            </a:r>
            <a:r>
              <a:rPr lang="kk-KZ" altLang="ru-RU" sz="1200" b="1" i="1" dirty="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18248</TotalTime>
  <Words>573</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3571</cp:revision>
  <cp:lastPrinted>2021-07-01T03:56:27Z</cp:lastPrinted>
  <dcterms:created xsi:type="dcterms:W3CDTF">2018-03-27T06:03:00Z</dcterms:created>
  <dcterms:modified xsi:type="dcterms:W3CDTF">2024-04-25T08:21:57Z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