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p:scale>
          <a:sx n="90" d="100"/>
          <a:sy n="90" d="100"/>
        </p:scale>
        <p:origin x="-2539" y="53"/>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02834972"/>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a:t>
                      </a:r>
                      <a:r>
                        <a:rPr lang="ru-KZ" altLang="x-none" sz="1600" b="1" i="1" dirty="0">
                          <a:solidFill>
                            <a:srgbClr val="002060"/>
                          </a:solidFill>
                          <a:latin typeface="Times New Roman" panose="02020603050405020304" pitchFamily="18" charset="0"/>
                          <a:cs typeface="Times New Roman" panose="02020603050405020304" pitchFamily="18" charset="0"/>
                        </a:rPr>
                        <a:t>1</a:t>
                      </a:r>
                      <a:r>
                        <a:rPr lang="ru-RU" altLang="x-none" sz="1600" b="1" i="1" dirty="0">
                          <a:solidFill>
                            <a:srgbClr val="002060"/>
                          </a:solidFill>
                          <a:latin typeface="Times New Roman" panose="02020603050405020304" pitchFamily="18" charset="0"/>
                          <a:cs typeface="Times New Roman" panose="02020603050405020304" pitchFamily="18" charset="0"/>
                        </a:rPr>
                        <a:t>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25</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25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сәуір</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89496483"/>
              </p:ext>
            </p:extLst>
          </p:nvPr>
        </p:nvGraphicFramePr>
        <p:xfrm>
          <a:off x="5068207" y="3770596"/>
          <a:ext cx="4639701" cy="2564095"/>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026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2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176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0.352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656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0.131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0.046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06389"/>
            <a:ext cx="4780122" cy="1492716"/>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KZ" altLang="ru-RU" sz="1100" b="1" dirty="0">
                <a:solidFill>
                  <a:prstClr val="black"/>
                </a:solidFill>
                <a:latin typeface="Times New Roman" panose="02020603050405020304" pitchFamily="18" charset="0"/>
                <a:cs typeface="Times New Roman" panose="02020603050405020304" pitchFamily="18" charset="0"/>
              </a:rPr>
              <a:t>2</a:t>
            </a:r>
            <a:r>
              <a:rPr lang="ru-RU" altLang="ru-RU" sz="1100" b="1" dirty="0">
                <a:solidFill>
                  <a:prstClr val="black"/>
                </a:solidFill>
                <a:latin typeface="Times New Roman" panose="02020603050405020304" pitchFamily="18" charset="0"/>
                <a:cs typeface="Times New Roman" panose="02020603050405020304" pitchFamily="18" charset="0"/>
              </a:rPr>
              <a:t>6</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сәуірге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25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сәуір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20-ден </a:t>
            </a:r>
            <a:r>
              <a:rPr lang="ru-KZ" sz="1100" b="1" dirty="0">
                <a:solidFill>
                  <a:prstClr val="black">
                    <a:lumMod val="75000"/>
                    <a:lumOff val="25000"/>
                  </a:prstClr>
                </a:solidFill>
                <a:latin typeface="Times New Roman" panose="02020603050405020304" pitchFamily="18" charset="0"/>
                <a:cs typeface="Times New Roman" panose="02020603050405020304" pitchFamily="18" charset="0"/>
              </a:rPr>
              <a:t>2</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6</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сәуір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a:t>
            </a:r>
            <a:r>
              <a:rPr lang="kk-KZ" sz="1100" dirty="0">
                <a:latin typeface="Times New Roman" panose="02020603050405020304" pitchFamily="18" charset="0"/>
                <a:ea typeface="Times New Roman" panose="02020603050405020304" pitchFamily="18" charset="0"/>
              </a:rPr>
              <a:t>бұлтты</a:t>
            </a:r>
            <a:r>
              <a:rPr lang="kk-KZ" sz="1100" kern="1400" dirty="0">
                <a:solidFill>
                  <a:srgbClr val="000000"/>
                </a:solidFill>
                <a:latin typeface="Times New Roman" panose="02020603050405020304" pitchFamily="18" charset="0"/>
                <a:ea typeface="Times New Roman" panose="02020603050405020304" pitchFamily="18" charset="0"/>
              </a:rPr>
              <a:t>, жауын-шашынсыз. Солтүстік-шығыстан жел соғады, күші 7-12 м/с. Ауа температурасы түнде 0-2 аяз, күндіз 10-12 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27</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сәуірге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KZ"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6 </a:t>
            </a:r>
            <a:r>
              <a:rPr lang="kk-KZ" sz="1100" b="1" dirty="0">
                <a:latin typeface="Times New Roman" panose="02020603050405020304" pitchFamily="18" charset="0"/>
                <a:cs typeface="Times New Roman" panose="02020603050405020304" pitchFamily="18" charset="0"/>
              </a:rPr>
              <a:t>сәуір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27 </a:t>
            </a:r>
            <a:r>
              <a:rPr lang="kk-KZ" sz="1100" b="1" dirty="0">
                <a:latin typeface="Times New Roman" panose="02020603050405020304" pitchFamily="18" charset="0"/>
                <a:cs typeface="Times New Roman" panose="02020603050405020304" pitchFamily="18" charset="0"/>
              </a:rPr>
              <a:t>сәуір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Көшпелі бұлтты, жауын-шашынсыз. </a:t>
            </a:r>
            <a:r>
              <a:rPr lang="kk-KZ" sz="1100" kern="1400" dirty="0">
                <a:solidFill>
                  <a:srgbClr val="000000"/>
                </a:solidFill>
                <a:latin typeface="Times New Roman" panose="02020603050405020304" pitchFamily="18" charset="0"/>
                <a:ea typeface="Times New Roman" panose="02020603050405020304" pitchFamily="18" charset="0"/>
              </a:rPr>
              <a:t>Солтүстіктен</a:t>
            </a:r>
            <a:r>
              <a:rPr lang="kk-KZ" sz="1100" dirty="0">
                <a:latin typeface="Times New Roman" panose="02020603050405020304" pitchFamily="18" charset="0"/>
                <a:cs typeface="Times New Roman" panose="02020603050405020304" pitchFamily="18" charset="0"/>
              </a:rPr>
              <a:t> 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ел соғады, күші 9-14 м/с. Ауа температурасы</a:t>
            </a:r>
            <a:r>
              <a:rPr lang="en-US"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0-2 аяз</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26 сәуірде, түнде 27 сәуірде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Бактыбай М.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29020</TotalTime>
  <Words>606</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4963</cp:revision>
  <cp:lastPrinted>2023-01-16T10:13:34Z</cp:lastPrinted>
  <dcterms:created xsi:type="dcterms:W3CDTF">2018-03-27T06:03:00Z</dcterms:created>
  <dcterms:modified xsi:type="dcterms:W3CDTF">2024-04-25T05:50:04Z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