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386288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116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3388245"/>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934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44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шығыстан, оңтүстік-шығыстан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8-10,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23-25</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27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жауын-шашынсыз.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Жел </a:t>
            </a:r>
            <a:r>
              <a:rPr lang="kk-KZ" sz="1100" smtClean="0">
                <a:latin typeface="Times New Roman" panose="02020603050405020304" pitchFamily="18" charset="0"/>
                <a:cs typeface="Times New Roman" panose="02020603050405020304" pitchFamily="18" charset="0"/>
              </a:rPr>
              <a:t>оң</a:t>
            </a:r>
            <a:r>
              <a:rPr lang="kk-KZ" sz="1100" smtClean="0">
                <a:latin typeface="Times New Roman" panose="02020603050405020304" pitchFamily="18" charset="0"/>
                <a:cs typeface="Times New Roman" panose="02020603050405020304" pitchFamily="18" charset="0"/>
              </a:rPr>
              <a:t>түстік-шығыстан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25219</TotalTime>
  <Words>568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4893</cp:revision>
  <cp:lastPrinted>2021-07-01T03:56:27Z</cp:lastPrinted>
  <dcterms:created xsi:type="dcterms:W3CDTF">2018-03-27T06:03:00Z</dcterms:created>
  <dcterms:modified xsi:type="dcterms:W3CDTF">2024-04-25T06:32:40Z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