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7996846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25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2698210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кей уақыттарда жаңбыр, найзағай, дауыл болады.  Солтүстік-батыстан солтүстік-шығысқа ауысатын жел соғады, күші 8-13, найзағай кезінде екпіні 15-20 м/с. Ауа температурасы түнде 13-15, күндіз 20-22 градус жылы болады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            2024 </a:t>
            </a:r>
            <a:r>
              <a:rPr lang="kk-KZ" altLang="ru-RU" sz="1200" b="1" dirty="0" smtClean="0">
                <a:latin typeface="Times New Roman" pitchFamily="18" charset="0"/>
                <a:cs typeface="Times New Roman" pitchFamily="18" charset="0"/>
              </a:rPr>
              <a:t>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 дауыл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солтүстік-шығыстан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357430"/>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2</a:t>
            </a:r>
            <a:r>
              <a:rPr lang="ru-RU" sz="1200" dirty="0">
                <a:solidFill>
                  <a:schemeClr val="tx1"/>
                </a:solidFill>
                <a:latin typeface="Times New Roman" panose="02020603050405020304" pitchFamily="18" charset="0"/>
                <a:cs typeface="Times New Roman" panose="02020603050405020304" pitchFamily="18" charset="0"/>
              </a:rPr>
              <a:t>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13679</TotalTime>
  <Words>600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3210</cp:revision>
  <cp:lastPrinted>2021-07-01T03:56:27Z</cp:lastPrinted>
  <dcterms:created xsi:type="dcterms:W3CDTF">2018-03-27T06:03:00Z</dcterms:created>
  <dcterms:modified xsi:type="dcterms:W3CDTF">2024-04-25T06:54:30Z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